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860290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a:t>
                      </a:r>
                      <a:r>
                        <a:rPr lang="en-US" altLang="x-none" sz="1600" b="1" i="1" dirty="0">
                          <a:solidFill>
                            <a:srgbClr val="002060"/>
                          </a:solidFill>
                          <a:latin typeface="Times New Roman" panose="02020603050405020304" pitchFamily="18" charset="0"/>
                          <a:cs typeface="Times New Roman" panose="02020603050405020304" pitchFamily="18" charset="0"/>
                        </a:rPr>
                        <a:t>3</a:t>
                      </a:r>
                      <a:r>
                        <a:rPr lang="ru-RU" altLang="x-none" sz="1600" b="1" i="1" dirty="0">
                          <a:solidFill>
                            <a:srgbClr val="002060"/>
                          </a:solidFill>
                          <a:latin typeface="Times New Roman" panose="02020603050405020304" pitchFamily="18" charset="0"/>
                          <a:cs typeface="Times New Roman" panose="02020603050405020304" pitchFamily="18" charset="0"/>
                        </a:rPr>
                        <a:t>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a:solidFill>
                            <a:srgbClr val="002060"/>
                          </a:solidFill>
                          <a:latin typeface="Times New Roman" panose="02020603050405020304" pitchFamily="18" charset="0"/>
                          <a:cs typeface="Times New Roman" panose="02020603050405020304" pitchFamily="18" charset="0"/>
                        </a:rPr>
                        <a:t>2</a:t>
                      </a:r>
                      <a:r>
                        <a:rPr lang="kk-KZ" altLang="zh-CN" sz="1200" b="1" i="1" baseline="0" dirty="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67765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a:t>
            </a:r>
            <a:r>
              <a:rPr lang="en-US" altLang="ru-RU" sz="1200" b="1" dirty="0">
                <a:latin typeface="Times New Roman" panose="02020603050405020304" pitchFamily="18" charset="0"/>
                <a:cs typeface="Times New Roman" panose="02020603050405020304" pitchFamily="18" charset="0"/>
              </a:rPr>
              <a:t>3</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a:t>
            </a:r>
            <a:r>
              <a:rPr lang="en-US" sz="1200" b="1" dirty="0">
                <a:solidFill>
                  <a:srgbClr val="000000"/>
                </a:solidFill>
                <a:latin typeface="Times New Roman" panose="02020603050405020304" pitchFamily="18" charset="0"/>
                <a:cs typeface="Times New Roman" panose="02020603050405020304" pitchFamily="18" charset="0"/>
              </a:rPr>
              <a:t>2</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a:t>
            </a:r>
            <a:r>
              <a:rPr lang="en-US" sz="1200" b="1" dirty="0">
                <a:solidFill>
                  <a:srgbClr val="000000"/>
                </a:solidFill>
                <a:latin typeface="Times New Roman" panose="02020603050405020304" pitchFamily="18" charset="0"/>
                <a:cs typeface="Times New Roman" panose="02020603050405020304" pitchFamily="18" charset="0"/>
              </a:rPr>
              <a:t>3</a:t>
            </a:r>
            <a:r>
              <a:rPr lang="kk-KZ" sz="1200" b="1" dirty="0">
                <a:solidFill>
                  <a:srgbClr val="000000"/>
                </a:solidFill>
                <a:latin typeface="Times New Roman" panose="02020603050405020304" pitchFamily="18" charset="0"/>
                <a:cs typeface="Times New Roman" panose="02020603050405020304" pitchFamily="18" charset="0"/>
              </a:rPr>
              <a:t> шілденің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күндіз өткінші жаңбыр жауады, найзағай күтіледі. Жел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12-14, </a:t>
            </a:r>
            <a:r>
              <a:rPr lang="kk-KZ" sz="1200">
                <a:solidFill>
                  <a:prstClr val="black"/>
                </a:solidFill>
                <a:latin typeface="Times New Roman" pitchFamily="18" charset="0"/>
                <a:cs typeface="Times New Roman" pitchFamily="18" charset="0"/>
              </a:rPr>
              <a:t>күндіз 24-26 </a:t>
            </a:r>
            <a:r>
              <a:rPr lang="kk-KZ" sz="1200" dirty="0">
                <a:solidFill>
                  <a:prstClr val="black"/>
                </a:solidFill>
                <a:latin typeface="Times New Roman" pitchFamily="18" charset="0"/>
                <a:cs typeface="Times New Roman" pitchFamily="18" charset="0"/>
              </a:rPr>
              <a:t>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a:t>
            </a:r>
            <a:r>
              <a:rPr lang="en-US" sz="1200" b="1" dirty="0">
                <a:solidFill>
                  <a:srgbClr val="000000"/>
                </a:solidFill>
                <a:latin typeface="Times New Roman" panose="02020603050405020304" pitchFamily="18" charset="0"/>
                <a:cs typeface="Times New Roman" panose="02020603050405020304" pitchFamily="18" charset="0"/>
              </a:rPr>
              <a:t>4</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a:t>
            </a:r>
            <a:r>
              <a:rPr lang="en-US" sz="1200" b="1" dirty="0">
                <a:solidFill>
                  <a:srgbClr val="000000"/>
                </a:solidFill>
                <a:latin typeface="Times New Roman" panose="02020603050405020304" pitchFamily="18" charset="0"/>
                <a:cs typeface="Times New Roman" panose="02020603050405020304" pitchFamily="18" charset="0"/>
              </a:rPr>
              <a:t>3</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a:t>
            </a:r>
            <a:r>
              <a:rPr lang="en-US" sz="1200" b="1" dirty="0">
                <a:solidFill>
                  <a:srgbClr val="000000"/>
                </a:solidFill>
                <a:latin typeface="Times New Roman" panose="02020603050405020304" pitchFamily="18" charset="0"/>
                <a:cs typeface="Times New Roman" panose="02020603050405020304" pitchFamily="18" charset="0"/>
              </a:rPr>
              <a:t>4</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kk-KZ" sz="1200" b="1" dirty="0">
                <a:solidFill>
                  <a:srgbClr val="000000"/>
                </a:solidFill>
                <a:latin typeface="Times New Roman" panose="02020603050405020304" pitchFamily="18" charset="0"/>
                <a:cs typeface="Times New Roman" panose="02020603050405020304" pitchFamily="18" charset="0"/>
              </a:rPr>
              <a:t>н</a:t>
            </a:r>
            <a:r>
              <a:rPr lang="ru-RU" sz="1200" b="1" dirty="0" err="1">
                <a:solidFill>
                  <a:srgbClr val="000000"/>
                </a:solidFill>
                <a:latin typeface="Times New Roman" panose="02020603050405020304" pitchFamily="18" charset="0"/>
                <a:cs typeface="Times New Roman" panose="02020603050405020304" pitchFamily="18" charset="0"/>
              </a:rPr>
              <a:t>і</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a:t>
            </a:r>
            <a:r>
              <a:rPr lang="ru-RU" sz="1200" dirty="0">
                <a:solidFill>
                  <a:prstClr val="black"/>
                </a:solidFill>
                <a:latin typeface="Times New Roman" pitchFamily="18" charset="0"/>
                <a:cs typeface="Times New Roman" pitchFamily="18" charset="0"/>
              </a:rPr>
              <a:t> м/с. </a:t>
            </a:r>
            <a:r>
              <a:rPr lang="kk-KZ" sz="1200" dirty="0">
                <a:solidFill>
                  <a:prstClr val="black"/>
                </a:solidFill>
                <a:latin typeface="Times New Roman" pitchFamily="18" charset="0"/>
                <a:cs typeface="Times New Roman" pitchFamily="18" charset="0"/>
              </a:rPr>
              <a:t>Ауаның температурасы түнде  12-14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25573699"/>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xmlns="" val="3583770891"/>
                    </a:ext>
                  </a:extLst>
                </a:gridCol>
                <a:gridCol w="1509606">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err="1" smtClean="0">
                <a:latin typeface="Times New Roman" panose="02020603050405020304" pitchFamily="18" charset="0"/>
                <a:cs typeface="Times New Roman" panose="02020603050405020304" pitchFamily="18" charset="0"/>
              </a:rPr>
              <a:t>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13463</TotalTime>
  <Words>544</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2268</cp:revision>
  <cp:lastPrinted>2021-07-01T07:38:07Z</cp:lastPrinted>
  <dcterms:created xsi:type="dcterms:W3CDTF">2018-03-27T06:03:00Z</dcterms:created>
  <dcterms:modified xsi:type="dcterms:W3CDTF">2022-07-22T09:37:41Z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