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97101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649189"/>
              </p:ext>
            </p:extLst>
          </p:nvPr>
        </p:nvGraphicFramePr>
        <p:xfrm>
          <a:off x="4995119" y="4554824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23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25-27, днем 41-43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24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северо-восточный 9-14, порывы 15-20 м/с. Температура воздуха ночью 25-27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22.07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00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13419</TotalTime>
  <Words>618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2261</cp:revision>
  <cp:lastPrinted>2021-07-01T03:56:27Z</cp:lastPrinted>
  <dcterms:created xsi:type="dcterms:W3CDTF">2018-03-27T06:03:00Z</dcterms:created>
  <dcterms:modified xsi:type="dcterms:W3CDTF">2022-07-22T09:16:44Z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