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081053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/>
                <a:ea typeface="SimSun"/>
              </a:rPr>
              <a:t> Переменная облачность, без осадков. </a:t>
            </a:r>
            <a:r>
              <a:rPr lang="ru-RU" sz="1200" dirty="0" smtClean="0"/>
              <a:t>Ветер северо-западный </a:t>
            </a:r>
            <a:r>
              <a:rPr lang="kk-KZ" sz="1200" dirty="0" smtClean="0"/>
              <a:t>                            </a:t>
            </a:r>
            <a:r>
              <a:rPr lang="ru-RU" sz="1200" dirty="0" smtClean="0"/>
              <a:t>7-12 м/с. Температура воздуха ночью 12-14, днем 26-28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               </a:t>
            </a:r>
            <a:r>
              <a:rPr lang="ru-RU" sz="1200" dirty="0" smtClean="0"/>
              <a:t>с переходом на северо-восточный 5-10 м/с. Температура воздуха   </a:t>
            </a:r>
            <a:r>
              <a:rPr lang="kk-KZ" sz="1200" dirty="0" smtClean="0"/>
              <a:t>13-15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818730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177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1282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722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695" y="68811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17108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2434</cp:revision>
  <cp:lastPrinted>2021-07-01T07:38:07Z</cp:lastPrinted>
  <dcterms:created xsi:type="dcterms:W3CDTF">2018-03-27T06:03:00Z</dcterms:created>
  <dcterms:modified xsi:type="dcterms:W3CDTF">2022-07-22T09:19:15Z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