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восточный, юго-восточный 8-13 м/с. Температура воздуха ночью  24-26, днем 40-       42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            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24-26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01047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08666" y="3132495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6913" y="682970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12849</TotalTime>
  <Words>614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2275</cp:revision>
  <cp:lastPrinted>2021-07-01T03:56:27Z</cp:lastPrinted>
  <dcterms:created xsi:type="dcterms:W3CDTF">2018-03-27T06:03:00Z</dcterms:created>
  <dcterms:modified xsi:type="dcterms:W3CDTF">2022-07-22T06:19:18Z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