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963082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кратковременный дождь, гроза. Ветер 9-14 м/с. Температура воздуха ночью 12-14,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24-26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12-14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578914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13802</TotalTime>
  <Words>561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2239</cp:revision>
  <cp:lastPrinted>2021-07-01T03:56:27Z</cp:lastPrinted>
  <dcterms:created xsi:type="dcterms:W3CDTF">2018-03-27T06:03:00Z</dcterms:created>
  <dcterms:modified xsi:type="dcterms:W3CDTF">2022-07-22T09:39:35Z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