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22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кратковременный дождь, гроза. Ветер восточный, северо-восточный 3-8, при грозе порывы 15-20 м/с. Температура воздуха ночью 18-20, днем 28-30 тепла.</a:t>
            </a:r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северо-восточный 3-8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16-18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6406816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32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650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93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2,03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96397" y="684055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13245</TotalTime>
  <Words>620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2309</cp:revision>
  <cp:lastPrinted>2021-02-03T11:37:00Z</cp:lastPrinted>
  <dcterms:created xsi:type="dcterms:W3CDTF">2018-03-27T06:03:00Z</dcterms:created>
  <dcterms:modified xsi:type="dcterms:W3CDTF">2022-07-22T08:29:10Z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