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23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22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23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күндіз өткінші жаңбыр жауады, найзағай болады. Шығыстаң, солтүстік-шығыстан жел соғады, күші 3-8, найзағай кезінде екпіні 15-20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24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23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24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 3-8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16-18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4676385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32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650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93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16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t>2,03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a:t>
            </a:r>
            <a:r>
              <a:rPr lang="ru-RU" sz="120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 name="Прямоугольник 1"/>
          <p:cNvSpPr/>
          <p:nvPr/>
        </p:nvSpPr>
        <p:spPr>
          <a:xfrm>
            <a:off x="294691" y="856362"/>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13364</TotalTime>
  <Words>549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2320</cp:revision>
  <cp:lastPrinted>2021-07-01T07:38:07Z</cp:lastPrinted>
  <dcterms:created xsi:type="dcterms:W3CDTF">2018-03-27T06:03:00Z</dcterms:created>
  <dcterms:modified xsi:type="dcterms:W3CDTF">2022-07-22T08:29:08Z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