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9127345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22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22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июля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ез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июля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23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24 июля 2022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9-14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13-15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0292142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июля, ночью 24 июля 2022 года метеорологические условия будут способствовать рассеивание загрязняющих 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14817</TotalTime>
  <Words>570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2325</cp:revision>
  <cp:lastPrinted>2021-07-01T03:56:27Z</cp:lastPrinted>
  <dcterms:created xsi:type="dcterms:W3CDTF">2018-03-27T06:03:00Z</dcterms:created>
  <dcterms:modified xsi:type="dcterms:W3CDTF">2022-07-22T09:14:19Z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