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649513059"/>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a:t>
            </a:r>
            <a:r>
              <a:rPr lang="ru-RU" sz="1200" dirty="0" err="1" smtClean="0">
                <a:latin typeface="Times New Roman" pitchFamily="18" charset="0"/>
                <a:cs typeface="Times New Roman" pitchFamily="18" charset="0"/>
              </a:rPr>
              <a:t>батыстан</a:t>
            </a:r>
            <a:r>
              <a:rPr lang="kk-KZ" sz="1200" dirty="0" smtClean="0">
                <a:latin typeface="Times New Roman" pitchFamily="18" charset="0"/>
                <a:cs typeface="Times New Roman" pitchFamily="18" charset="0"/>
              </a:rPr>
              <a:t> жел соғады, күші 7-12</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соғатын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с</a:t>
            </a:r>
            <a:r>
              <a:rPr lang="kk-KZ" sz="1200" dirty="0" smtClean="0">
                <a:latin typeface="Times New Roman" panose="02020603050405020304" pitchFamily="18" charset="0"/>
                <a:cs typeface="Times New Roman" panose="02020603050405020304" pitchFamily="18" charset="0"/>
              </a:rPr>
              <a:t>олтүстік-шығысқа ауысады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5-10 м/с. Ауаның температурасы 13-15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1060758533"/>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177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1282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317285" y="9715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16988</TotalTime>
  <Words>534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2482</cp:revision>
  <cp:lastPrinted>2021-07-01T07:38:07Z</cp:lastPrinted>
  <dcterms:created xsi:type="dcterms:W3CDTF">2018-03-27T06:03:00Z</dcterms:created>
  <dcterms:modified xsi:type="dcterms:W3CDTF">2022-07-22T09:19:29Z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