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2" d="100"/>
          <a:sy n="82" d="100"/>
        </p:scale>
        <p:origin x="60" y="5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3711348"/>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 203 КҮНДЕЛІКТІ</a:t>
                      </a:r>
                    </a:p>
                    <a:p>
                      <a:pPr lvl="0" algn="ctr" eaLnBrk="1" hangingPunct="1">
                        <a:buNone/>
                      </a:pPr>
                      <a:endParaRPr lang="ru-RU" altLang="x-none" sz="16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22</a:t>
                      </a:r>
                      <a:r>
                        <a:rPr lang="ru-RU" sz="1200" b="1" i="1" dirty="0">
                          <a:solidFill>
                            <a:schemeClr val="tx2">
                              <a:lumMod val="75000"/>
                            </a:schemeClr>
                          </a:solidFill>
                          <a:latin typeface="Times New Roman" panose="02020603050405020304" pitchFamily="18" charset="0"/>
                          <a:cs typeface="Times New Roman" panose="02020603050405020304" pitchFamily="18" charset="0"/>
                        </a:rPr>
                        <a:t> </a:t>
                      </a:r>
                      <a:r>
                        <a:rPr lang="kk-KZ"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ru-RU" sz="1200" b="1" dirty="0">
                <a:latin typeface="Times New Roman" panose="02020603050405020304" pitchFamily="18" charset="0"/>
                <a:cs typeface="Times New Roman" panose="02020603050405020304" pitchFamily="18" charset="0"/>
              </a:rPr>
              <a:t> </a:t>
            </a:r>
            <a:r>
              <a:rPr lang="kk-KZ" sz="1200" b="1" kern="1400" dirty="0">
                <a:latin typeface="Times New Roman" panose="02020603050405020304" pitchFamily="18" charset="0"/>
                <a:ea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4571118"/>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383413"/>
            <a:ext cx="4714494" cy="1785104"/>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23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22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23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ru-RU" sz="1100" dirty="0">
                <a:latin typeface="Times New Roman" panose="02020603050405020304" pitchFamily="18" charset="0"/>
                <a:cs typeface="Times New Roman" panose="02020603050405020304" pitchFamily="18" charset="0"/>
              </a:rPr>
              <a:t>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түнде 12-14, күндіз 26-28 жылы.</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24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Жаңбыр.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a:t>
            </a:r>
            <a:r>
              <a:rPr lang="kk-KZ" sz="1100" dirty="0">
                <a:latin typeface="Times New Roman" panose="02020603050405020304" pitchFamily="18" charset="0"/>
                <a:cs typeface="Times New Roman" panose="02020603050405020304" pitchFamily="18" charset="0"/>
              </a:rPr>
              <a:t>олтүстік-батыстан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12-14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7043" y="2132856"/>
            <a:ext cx="464502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23</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24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16622</TotalTime>
  <Words>558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2638</cp:revision>
  <cp:lastPrinted>2022-05-31T05:49:59Z</cp:lastPrinted>
  <dcterms:created xsi:type="dcterms:W3CDTF">2018-03-27T06:03:00Z</dcterms:created>
  <dcterms:modified xsi:type="dcterms:W3CDTF">2022-07-22T06:21:56Z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