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CC00"/>
    <a:srgbClr val="669900"/>
    <a:srgbClr val="FF00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2" d="100"/>
          <a:sy n="82" d="100"/>
        </p:scale>
        <p:origin x="66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F5B637CD-477C-453F-93A0-3D66BBEC84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8277878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CC32E-91E4-44E0-9741-38240EDF9A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0C06D-B698-4C8C-BD64-470218FA71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9C263-484D-4864-9E00-595124792B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6ED0E-B92B-4326-9D14-903BDE4966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B1080-2449-4BA4-8F3B-1B5BC41272E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74C72-96A0-42EB-A11F-B3A6C0C644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B706F-2FBF-4A34-ACAC-33505E6BCF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698AB-BF00-4214-9560-E8D5297887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2C38C-4902-4F57-A414-752F72DE8C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E6902-F0E1-4395-B152-B4A6B8119A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74185-2E1D-438B-980D-63E2E1177F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30DC643-7ADF-47A6-B48C-D1AD1F5896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203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22 июля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08538" cy="192722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23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июня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23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</a:t>
            </a:r>
            <a:r>
              <a:rPr lang="kk-KZ">
                <a:solidFill>
                  <a:schemeClr val="tx1"/>
                </a:solidFill>
              </a:rPr>
              <a:t> без осадков</a:t>
            </a:r>
            <a:r>
              <a:rPr lang="ru-RU">
                <a:solidFill>
                  <a:schemeClr val="tx1"/>
                </a:solidFill>
              </a:rPr>
              <a:t>. Ветер </a:t>
            </a:r>
            <a:r>
              <a:rPr lang="kk-KZ">
                <a:solidFill>
                  <a:schemeClr val="tx1"/>
                </a:solidFill>
              </a:rPr>
              <a:t>2-7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22-24, днем </a:t>
            </a:r>
            <a:r>
              <a:rPr lang="kk-KZ">
                <a:solidFill>
                  <a:schemeClr val="tx1"/>
                </a:solidFill>
              </a:rPr>
              <a:t>36-38 </a:t>
            </a:r>
            <a:r>
              <a:rPr lang="ru-RU">
                <a:solidFill>
                  <a:schemeClr val="tx1"/>
                </a:solidFill>
              </a:rPr>
              <a:t>тепла</a:t>
            </a:r>
          </a:p>
          <a:p>
            <a:pPr algn="just"/>
            <a:endParaRPr lang="ru-RU">
              <a:solidFill>
                <a:schemeClr val="tx1"/>
              </a:solidFill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24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23 июля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24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 </a:t>
            </a:r>
            <a:r>
              <a:rPr lang="kk-KZ">
                <a:solidFill>
                  <a:schemeClr val="tx1"/>
                </a:solidFill>
              </a:rPr>
              <a:t>без осадков.</a:t>
            </a:r>
            <a:r>
              <a:rPr lang="ru-RU">
                <a:solidFill>
                  <a:schemeClr val="tx1"/>
                </a:solidFill>
              </a:rPr>
              <a:t> Ветер 2-7 м/с. Температура воздуха 22-24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23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и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л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я, ночью 24 июля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 метеорологические условия будут способствовать накоплению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22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июля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/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104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145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0,5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419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4131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0,8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260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1,3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717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1,8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19063" y="3250279"/>
            <a:ext cx="4824412" cy="348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050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sz="1050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sz="1050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sz="1050" dirty="0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1 – </a:t>
            </a:r>
            <a:r>
              <a:rPr lang="ru-RU" sz="1050" dirty="0" err="1">
                <a:solidFill>
                  <a:schemeClr val="tx1"/>
                </a:solidFill>
              </a:rPr>
              <a:t>терр</a:t>
            </a:r>
            <a:r>
              <a:rPr lang="ru-RU" sz="1050" dirty="0">
                <a:solidFill>
                  <a:schemeClr val="tx1"/>
                </a:solidFill>
              </a:rPr>
              <a:t>. Казахского национального университета </a:t>
            </a:r>
            <a:r>
              <a:rPr lang="ru-RU" sz="1050" dirty="0" err="1">
                <a:solidFill>
                  <a:schemeClr val="tx1"/>
                </a:solidFill>
              </a:rPr>
              <a:t>им.Аль-Фараби</a:t>
            </a:r>
            <a:endParaRPr lang="ru-RU" altLang="ru-RU" sz="1050" dirty="0">
              <a:solidFill>
                <a:schemeClr val="tx1"/>
              </a:solidFill>
            </a:endParaRPr>
          </a:p>
          <a:p>
            <a:r>
              <a:rPr lang="ru-RU" altLang="ru-RU" sz="1050" dirty="0">
                <a:solidFill>
                  <a:schemeClr val="tx1"/>
                </a:solidFill>
              </a:rPr>
              <a:t>№ 2 –</a:t>
            </a:r>
            <a:r>
              <a:rPr lang="ru-RU" sz="1050" dirty="0" err="1">
                <a:solidFill>
                  <a:schemeClr val="tx1"/>
                </a:solidFill>
              </a:rPr>
              <a:t>Бурундайское</a:t>
            </a:r>
            <a:r>
              <a:rPr lang="ru-RU" sz="1050" dirty="0">
                <a:solidFill>
                  <a:schemeClr val="tx1"/>
                </a:solidFill>
              </a:rPr>
              <a:t> автохозяйство, улица Аэродромная</a:t>
            </a:r>
            <a:endParaRPr lang="ru-RU" altLang="ru-RU" sz="1050" dirty="0">
              <a:solidFill>
                <a:schemeClr val="tx1"/>
              </a:solidFill>
            </a:endParaRPr>
          </a:p>
          <a:p>
            <a:r>
              <a:rPr lang="ru-RU" altLang="ru-RU" sz="1050" dirty="0">
                <a:solidFill>
                  <a:schemeClr val="tx1"/>
                </a:solidFill>
              </a:rPr>
              <a:t>№ 3 – </a:t>
            </a:r>
            <a:r>
              <a:rPr lang="ru-RU" sz="1050" dirty="0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4 – </a:t>
            </a:r>
            <a:r>
              <a:rPr lang="ru-RU" sz="1050" dirty="0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</a:t>
            </a:r>
            <a:r>
              <a:rPr lang="en-US" altLang="ru-RU" sz="1050" dirty="0">
                <a:solidFill>
                  <a:schemeClr val="tx1"/>
                </a:solidFill>
              </a:rPr>
              <a:t>5</a:t>
            </a:r>
            <a:r>
              <a:rPr lang="ru-RU" altLang="ru-RU" sz="1050" dirty="0">
                <a:solidFill>
                  <a:schemeClr val="tx1"/>
                </a:solidFill>
              </a:rPr>
              <a:t> –</a:t>
            </a:r>
            <a:r>
              <a:rPr lang="en-US" altLang="ru-RU" sz="1050" dirty="0">
                <a:solidFill>
                  <a:schemeClr val="tx1"/>
                </a:solidFill>
              </a:rPr>
              <a:t> </a:t>
            </a:r>
            <a:r>
              <a:rPr lang="ru-RU" sz="1050" dirty="0">
                <a:solidFill>
                  <a:schemeClr val="tx1"/>
                </a:solidFill>
              </a:rPr>
              <a:t>ледовая арена «</a:t>
            </a:r>
            <a:r>
              <a:rPr lang="ru-RU" sz="1050" dirty="0" err="1">
                <a:solidFill>
                  <a:schemeClr val="tx1"/>
                </a:solidFill>
              </a:rPr>
              <a:t>Халык</a:t>
            </a:r>
            <a:r>
              <a:rPr lang="ru-RU" sz="1050" dirty="0">
                <a:solidFill>
                  <a:schemeClr val="tx1"/>
                </a:solidFill>
              </a:rPr>
              <a:t> арена», микрорайон «</a:t>
            </a:r>
            <a:r>
              <a:rPr lang="ru-RU" sz="1050" dirty="0" err="1">
                <a:solidFill>
                  <a:schemeClr val="tx1"/>
                </a:solidFill>
              </a:rPr>
              <a:t>Думан</a:t>
            </a:r>
            <a:r>
              <a:rPr lang="ru-RU" sz="10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</a:t>
            </a:r>
            <a:r>
              <a:rPr lang="en-US" altLang="ru-RU" sz="1050" dirty="0">
                <a:solidFill>
                  <a:schemeClr val="tx1"/>
                </a:solidFill>
              </a:rPr>
              <a:t>6</a:t>
            </a:r>
            <a:r>
              <a:rPr lang="ru-RU" altLang="ru-RU" sz="1050" dirty="0">
                <a:solidFill>
                  <a:schemeClr val="tx1"/>
                </a:solidFill>
              </a:rPr>
              <a:t> – </a:t>
            </a:r>
            <a:r>
              <a:rPr lang="ru-RU" sz="1050" dirty="0" err="1">
                <a:solidFill>
                  <a:schemeClr val="tx1"/>
                </a:solidFill>
              </a:rPr>
              <a:t>терр</a:t>
            </a:r>
            <a:r>
              <a:rPr lang="ru-RU" sz="1050" dirty="0">
                <a:solidFill>
                  <a:schemeClr val="tx1"/>
                </a:solidFill>
              </a:rPr>
              <a:t>. </a:t>
            </a:r>
            <a:r>
              <a:rPr lang="ru-RU" sz="1050" dirty="0" err="1">
                <a:solidFill>
                  <a:schemeClr val="tx1"/>
                </a:solidFill>
              </a:rPr>
              <a:t>Жетысуского</a:t>
            </a:r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kk-KZ" sz="1050" dirty="0">
                <a:solidFill>
                  <a:schemeClr val="tx1"/>
                </a:solidFill>
              </a:rPr>
              <a:t>акимата</a:t>
            </a:r>
            <a:r>
              <a:rPr lang="ru-RU" sz="1050" dirty="0">
                <a:solidFill>
                  <a:schemeClr val="tx1"/>
                </a:solidFill>
              </a:rPr>
              <a:t>, микрорайон «</a:t>
            </a:r>
            <a:r>
              <a:rPr lang="ru-RU" sz="1050" dirty="0" err="1">
                <a:solidFill>
                  <a:schemeClr val="tx1"/>
                </a:solidFill>
              </a:rPr>
              <a:t>Кулагер</a:t>
            </a:r>
            <a:r>
              <a:rPr lang="ru-RU" sz="1050" dirty="0">
                <a:solidFill>
                  <a:schemeClr val="tx1"/>
                </a:solidFill>
              </a:rPr>
              <a:t>»</a:t>
            </a:r>
          </a:p>
          <a:p>
            <a:r>
              <a:rPr lang="ru-RU" altLang="ru-RU" sz="1050" dirty="0">
                <a:solidFill>
                  <a:schemeClr val="tx1"/>
                </a:solidFill>
              </a:rPr>
              <a:t>№ 2</a:t>
            </a:r>
            <a:r>
              <a:rPr lang="en-US" altLang="ru-RU" sz="1050" dirty="0">
                <a:solidFill>
                  <a:schemeClr val="tx1"/>
                </a:solidFill>
              </a:rPr>
              <a:t>7</a:t>
            </a:r>
            <a:r>
              <a:rPr lang="ru-RU" altLang="ru-RU" sz="1050" dirty="0">
                <a:solidFill>
                  <a:schemeClr val="tx1"/>
                </a:solidFill>
              </a:rPr>
              <a:t> –</a:t>
            </a:r>
            <a:r>
              <a:rPr lang="en-US" altLang="ru-RU" sz="1050" dirty="0">
                <a:solidFill>
                  <a:schemeClr val="tx1"/>
                </a:solidFill>
              </a:rPr>
              <a:t> </a:t>
            </a:r>
            <a:r>
              <a:rPr lang="ru-RU" sz="1050" dirty="0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2</a:t>
            </a:r>
            <a:r>
              <a:rPr lang="en-US" altLang="ru-RU" sz="1050" dirty="0">
                <a:solidFill>
                  <a:schemeClr val="tx1"/>
                </a:solidFill>
              </a:rPr>
              <a:t>8 –  </a:t>
            </a:r>
            <a:r>
              <a:rPr lang="ru-RU" sz="1050" dirty="0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 sz="1050" dirty="0">
                <a:solidFill>
                  <a:schemeClr val="tx1"/>
                </a:solidFill>
              </a:rPr>
              <a:t>ул. Ахметова, 50</a:t>
            </a:r>
            <a:endParaRPr lang="en-US" altLang="ru-RU" sz="1050" dirty="0">
              <a:solidFill>
                <a:schemeClr val="tx1"/>
              </a:solidFill>
            </a:endParaRP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2</a:t>
            </a:r>
            <a:r>
              <a:rPr lang="en-US" altLang="ru-RU" sz="1050" dirty="0">
                <a:solidFill>
                  <a:schemeClr val="tx1"/>
                </a:solidFill>
              </a:rPr>
              <a:t>9 –  </a:t>
            </a:r>
            <a:r>
              <a:rPr lang="ru-RU" sz="1050" dirty="0">
                <a:solidFill>
                  <a:schemeClr val="tx1"/>
                </a:solidFill>
              </a:rPr>
              <a:t>РУВД </a:t>
            </a:r>
            <a:r>
              <a:rPr lang="ru-RU" sz="1050" dirty="0" err="1">
                <a:solidFill>
                  <a:schemeClr val="tx1"/>
                </a:solidFill>
              </a:rPr>
              <a:t>Турскибского</a:t>
            </a:r>
            <a:r>
              <a:rPr lang="ru-RU" sz="1050" dirty="0">
                <a:solidFill>
                  <a:schemeClr val="tx1"/>
                </a:solidFill>
              </a:rPr>
              <a:t> района, ул. Р. Зорге,14</a:t>
            </a:r>
            <a:endParaRPr lang="en-US" altLang="ru-RU" sz="1050" dirty="0">
              <a:solidFill>
                <a:schemeClr val="tx1"/>
              </a:solidFill>
            </a:endParaRP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3</a:t>
            </a:r>
            <a:r>
              <a:rPr lang="en-US" altLang="ru-RU" sz="1050" dirty="0">
                <a:solidFill>
                  <a:schemeClr val="tx1"/>
                </a:solidFill>
              </a:rPr>
              <a:t>0 – </a:t>
            </a:r>
            <a:r>
              <a:rPr lang="ru-RU" sz="1050" dirty="0">
                <a:solidFill>
                  <a:schemeClr val="tx1"/>
                </a:solidFill>
              </a:rPr>
              <a:t>м-н «</a:t>
            </a:r>
            <a:r>
              <a:rPr lang="ru-RU" sz="1050" dirty="0" err="1">
                <a:solidFill>
                  <a:schemeClr val="tx1"/>
                </a:solidFill>
              </a:rPr>
              <a:t>Шанырак</a:t>
            </a:r>
            <a:r>
              <a:rPr lang="ru-RU" sz="1050" dirty="0">
                <a:solidFill>
                  <a:schemeClr val="tx1"/>
                </a:solidFill>
              </a:rPr>
              <a:t>», школа №26, ул. </a:t>
            </a:r>
            <a:r>
              <a:rPr lang="ru-RU" sz="1050" dirty="0" err="1">
                <a:solidFill>
                  <a:schemeClr val="tx1"/>
                </a:solidFill>
              </a:rPr>
              <a:t>Жанкожа</a:t>
            </a:r>
            <a:r>
              <a:rPr lang="ru-RU" sz="1050" dirty="0">
                <a:solidFill>
                  <a:schemeClr val="tx1"/>
                </a:solidFill>
              </a:rPr>
              <a:t> батыра, 202</a:t>
            </a:r>
            <a:endParaRPr lang="ru-RU" altLang="ru-RU" sz="1050" dirty="0">
              <a:solidFill>
                <a:schemeClr val="tx1"/>
              </a:solidFill>
            </a:endParaRPr>
          </a:p>
          <a:p>
            <a:r>
              <a:rPr lang="en-US" altLang="ru-RU" sz="1050" dirty="0">
                <a:solidFill>
                  <a:schemeClr val="tx1"/>
                </a:solidFill>
              </a:rPr>
              <a:t>№ </a:t>
            </a:r>
            <a:r>
              <a:rPr lang="ru-RU" altLang="ru-RU" sz="1050" dirty="0">
                <a:solidFill>
                  <a:schemeClr val="tx1"/>
                </a:solidFill>
              </a:rPr>
              <a:t>31</a:t>
            </a:r>
            <a:r>
              <a:rPr lang="en-US" altLang="ru-RU" sz="1050" dirty="0">
                <a:solidFill>
                  <a:schemeClr val="tx1"/>
                </a:solidFill>
              </a:rPr>
              <a:t> – </a:t>
            </a:r>
            <a:r>
              <a:rPr lang="ru-RU" sz="1050" dirty="0" err="1">
                <a:solidFill>
                  <a:schemeClr val="tx1"/>
                </a:solidFill>
              </a:rPr>
              <a:t>пр.Аль-Фараби</a:t>
            </a:r>
            <a:r>
              <a:rPr lang="ru-RU" sz="1050" dirty="0">
                <a:solidFill>
                  <a:schemeClr val="tx1"/>
                </a:solidFill>
              </a:rPr>
              <a:t>, угол </a:t>
            </a:r>
            <a:r>
              <a:rPr lang="ru-RU" sz="1050" dirty="0" err="1">
                <a:solidFill>
                  <a:schemeClr val="tx1"/>
                </a:solidFill>
              </a:rPr>
              <a:t>ул.Навои</a:t>
            </a:r>
            <a:r>
              <a:rPr lang="ru-RU" sz="1050" dirty="0">
                <a:solidFill>
                  <a:schemeClr val="tx1"/>
                </a:solidFill>
              </a:rPr>
              <a:t>, м-н Орбита (территория Дендропарка АО «</a:t>
            </a:r>
            <a:r>
              <a:rPr lang="ru-RU" sz="1050" dirty="0" err="1">
                <a:solidFill>
                  <a:schemeClr val="tx1"/>
                </a:solidFill>
              </a:rPr>
              <a:t>Зеленстрой</a:t>
            </a:r>
            <a:r>
              <a:rPr lang="ru-RU" sz="1050" dirty="0">
                <a:solidFill>
                  <a:schemeClr val="tx1"/>
                </a:solidFill>
              </a:rPr>
              <a:t>»)</a:t>
            </a:r>
          </a:p>
          <a:p>
            <a:r>
              <a:rPr lang="kk-KZ" sz="1050" i="1" dirty="0">
                <a:solidFill>
                  <a:schemeClr val="tx1"/>
                </a:solidFill>
              </a:rPr>
              <a:t>№1 -</a:t>
            </a:r>
            <a:r>
              <a:rPr lang="kk-KZ" sz="1050" dirty="0">
                <a:solidFill>
                  <a:schemeClr val="tx1"/>
                </a:solidFill>
              </a:rPr>
              <a:t> </a:t>
            </a:r>
            <a:r>
              <a:rPr lang="ru-RU" sz="1050" i="1" dirty="0">
                <a:solidFill>
                  <a:schemeClr val="tx1"/>
                </a:solidFill>
              </a:rPr>
              <a:t>ул. Амангельды, угол ул. </a:t>
            </a:r>
            <a:r>
              <a:rPr lang="ru-RU" sz="1050" i="1" dirty="0" err="1">
                <a:solidFill>
                  <a:schemeClr val="tx1"/>
                </a:solidFill>
              </a:rPr>
              <a:t>Сатпаева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ru-RU" sz="1050" i="1" dirty="0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№12 - </a:t>
            </a:r>
            <a:r>
              <a:rPr lang="ru-RU" sz="1050" i="1" dirty="0">
                <a:solidFill>
                  <a:schemeClr val="tx1"/>
                </a:solidFill>
              </a:rPr>
              <a:t>пр. </a:t>
            </a:r>
            <a:r>
              <a:rPr lang="ru-RU" sz="1050" i="1" dirty="0" err="1">
                <a:solidFill>
                  <a:schemeClr val="tx1"/>
                </a:solidFill>
              </a:rPr>
              <a:t>Райымбека</a:t>
            </a:r>
            <a:r>
              <a:rPr lang="ru-RU" sz="1050" i="1" dirty="0">
                <a:solidFill>
                  <a:schemeClr val="tx1"/>
                </a:solidFill>
              </a:rPr>
              <a:t>, угол ул. </a:t>
            </a:r>
            <a:r>
              <a:rPr lang="ru-RU" sz="1050" i="1" dirty="0" err="1">
                <a:solidFill>
                  <a:schemeClr val="tx1"/>
                </a:solidFill>
              </a:rPr>
              <a:t>Наурызбай</a:t>
            </a:r>
            <a:r>
              <a:rPr lang="ru-RU" sz="1050" i="1" dirty="0">
                <a:solidFill>
                  <a:schemeClr val="tx1"/>
                </a:solidFill>
              </a:rPr>
              <a:t> батыра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№16 - </a:t>
            </a:r>
            <a:r>
              <a:rPr lang="ru-RU" sz="1050" i="1" dirty="0">
                <a:solidFill>
                  <a:schemeClr val="tx1"/>
                </a:solidFill>
              </a:rPr>
              <a:t>м-н Айнабулак-3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№25 -</a:t>
            </a:r>
            <a:r>
              <a:rPr lang="kk-KZ" sz="1050" dirty="0">
                <a:solidFill>
                  <a:schemeClr val="tx1"/>
                </a:solidFill>
              </a:rPr>
              <a:t> </a:t>
            </a:r>
            <a:r>
              <a:rPr lang="ru-RU" sz="1050" i="1" dirty="0">
                <a:solidFill>
                  <a:schemeClr val="tx1"/>
                </a:solidFill>
              </a:rPr>
              <a:t>м-н Аксай-3, ул. </a:t>
            </a:r>
            <a:r>
              <a:rPr lang="ru-RU" sz="1050" i="1" dirty="0" err="1">
                <a:solidFill>
                  <a:schemeClr val="tx1"/>
                </a:solidFill>
              </a:rPr>
              <a:t>Маречека</a:t>
            </a:r>
            <a:r>
              <a:rPr lang="ru-RU" sz="1050" i="1" dirty="0">
                <a:solidFill>
                  <a:schemeClr val="tx1"/>
                </a:solidFill>
              </a:rPr>
              <a:t>, угол ул. </a:t>
            </a:r>
            <a:r>
              <a:rPr lang="ru-RU" sz="1050" i="1" dirty="0" err="1">
                <a:solidFill>
                  <a:schemeClr val="tx1"/>
                </a:solidFill>
              </a:rPr>
              <a:t>Б.Момышулы</a:t>
            </a:r>
            <a:r>
              <a:rPr lang="kk-KZ" sz="1050" i="1" dirty="0">
                <a:solidFill>
                  <a:schemeClr val="tx1"/>
                </a:solidFill>
              </a:rPr>
              <a:t>;</a:t>
            </a:r>
            <a:endParaRPr lang="ru-RU" sz="1050" dirty="0">
              <a:solidFill>
                <a:schemeClr val="tx1"/>
              </a:solidFill>
            </a:endParaRPr>
          </a:p>
          <a:p>
            <a:r>
              <a:rPr lang="kk-KZ" sz="1050" i="1" dirty="0">
                <a:solidFill>
                  <a:schemeClr val="tx1"/>
                </a:solidFill>
              </a:rPr>
              <a:t>№26 - </a:t>
            </a:r>
            <a:r>
              <a:rPr lang="ru-RU" sz="1050" i="1" dirty="0">
                <a:solidFill>
                  <a:schemeClr val="tx1"/>
                </a:solidFill>
              </a:rPr>
              <a:t>м-н Тастак-1, ул. Толе </a:t>
            </a:r>
            <a:r>
              <a:rPr lang="ru-RU" sz="1050" i="1" dirty="0" err="1">
                <a:solidFill>
                  <a:schemeClr val="tx1"/>
                </a:solidFill>
              </a:rPr>
              <a:t>би</a:t>
            </a:r>
            <a:r>
              <a:rPr lang="ru-RU" sz="1050" i="1" dirty="0">
                <a:solidFill>
                  <a:schemeClr val="tx1"/>
                </a:solidFill>
              </a:rPr>
              <a:t>, 249, ГУ «городская детская поликлиника №8»</a:t>
            </a:r>
            <a:r>
              <a:rPr lang="kk-KZ" sz="1050" i="1" dirty="0">
                <a:solidFill>
                  <a:schemeClr val="tx1"/>
                </a:solidFill>
              </a:rPr>
              <a:t>.</a:t>
            </a:r>
            <a:endParaRPr lang="ru-RU" sz="1050" dirty="0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8642" y="610688"/>
            <a:ext cx="4713395" cy="206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14214</TotalTime>
  <Words>807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Ляззат Каскенова</cp:lastModifiedBy>
  <cp:revision>2540</cp:revision>
  <cp:lastPrinted>2021-07-01T09:11:30Z</cp:lastPrinted>
  <dcterms:created xsi:type="dcterms:W3CDTF">2018-03-27T06:03:00Z</dcterms:created>
  <dcterms:modified xsi:type="dcterms:W3CDTF">2022-07-22T08:38:20Z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