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66" y="7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6708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№203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178173"/>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2891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kk-KZ" sz="1000" b="0" i="0" u="none" strike="noStrike" dirty="0" smtClean="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23 </a:t>
            </a:r>
            <a:r>
              <a:rPr lang="ru-RU" altLang="ru-RU" sz="1200" b="1" dirty="0" err="1" smtClean="0">
                <a:solidFill>
                  <a:prstClr val="black"/>
                </a:solidFill>
                <a:latin typeface="Times New Roman" panose="02020603050405020304" pitchFamily="18" charset="0"/>
                <a:cs typeface="Times New Roman" panose="02020603050405020304" pitchFamily="18" charset="0"/>
              </a:rPr>
              <a:t>шілденің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аздаған 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солтүстік-батыстан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24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солтүстік-батыстан</a:t>
            </a:r>
            <a:r>
              <a:rPr lang="kk-KZ" sz="1200" smtClean="0">
                <a:latin typeface="Times New Roman" panose="02020603050405020304" pitchFamily="18" charset="0"/>
                <a:cs typeface="Times New Roman" panose="02020603050405020304" pitchFamily="18" charset="0"/>
              </a:rPr>
              <a:t>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24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15767</TotalTime>
  <Words>543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Ляззат Каскенова</cp:lastModifiedBy>
  <cp:revision>2313</cp:revision>
  <cp:lastPrinted>2021-07-01T03:56:27Z</cp:lastPrinted>
  <dcterms:created xsi:type="dcterms:W3CDTF">2018-03-27T06:03:00Z</dcterms:created>
  <dcterms:modified xsi:type="dcterms:W3CDTF">2022-07-22T09:22:29Z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