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869936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Без осадков. Ветер западный 9-14 м/с. Температура воздуха ночью 12-14, днем 26-28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Дождь. Ветер северо-западный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12-14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июля, ночью 24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16834</TotalTime>
  <Words>600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2617</cp:revision>
  <cp:lastPrinted>2021-11-30T05:55:24Z</cp:lastPrinted>
  <dcterms:created xsi:type="dcterms:W3CDTF">2018-03-27T06:03:00Z</dcterms:created>
  <dcterms:modified xsi:type="dcterms:W3CDTF">2022-07-22T06:21:58Z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