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6606189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a:t>
                      </a:r>
                      <a:r>
                        <a:rPr lang="ru-RU" altLang="x-none" sz="1600" b="1" i="1" baseline="0" smtClean="0">
                          <a:solidFill>
                            <a:srgbClr val="002060"/>
                          </a:solidFill>
                          <a:latin typeface="Times New Roman" panose="02020603050405020304" pitchFamily="18" charset="0"/>
                          <a:cs typeface="Times New Roman" panose="02020603050405020304" pitchFamily="18" charset="0"/>
                        </a:rPr>
                        <a:t> </a:t>
                      </a:r>
                      <a:r>
                        <a:rPr lang="ru-RU" altLang="x-none" sz="1600" b="1" i="1" baseline="0" smtClean="0">
                          <a:solidFill>
                            <a:srgbClr val="002060"/>
                          </a:solidFill>
                          <a:latin typeface="Times New Roman" panose="02020603050405020304" pitchFamily="18" charset="0"/>
                          <a:cs typeface="Times New Roman" panose="02020603050405020304" pitchFamily="18" charset="0"/>
                        </a:rPr>
                        <a:t>203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1754326"/>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шілде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28-30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r>
              <a:rPr lang="kk-KZ" sz="1200" b="1" dirty="0" smtClean="0">
                <a:latin typeface="Times New Roman" panose="02020603050405020304" pitchFamily="18" charset="0"/>
                <a:cs typeface="Times New Roman" panose="02020603050405020304" pitchFamily="18" charset="0"/>
              </a:rPr>
              <a:t>                                   </a:t>
            </a:r>
          </a:p>
          <a:p>
            <a:pPr lvl="0" algn="ctr"/>
            <a:r>
              <a:rPr lang="kk-KZ" sz="1200" b="1" dirty="0" smtClean="0">
                <a:latin typeface="Times New Roman" panose="02020603050405020304" pitchFamily="18" charset="0"/>
                <a:cs typeface="Times New Roman" panose="02020603050405020304" pitchFamily="18" charset="0"/>
              </a:rPr>
              <a:t> 2022 жылғы 24 шілде </a:t>
            </a:r>
          </a:p>
          <a:p>
            <a:pPr lvl="0"/>
            <a:r>
              <a:rPr lang="ru-RU" sz="1200" b="1" dirty="0" smtClean="0">
                <a:latin typeface="Times New Roman" panose="02020603050405020304" pitchFamily="18" charset="0"/>
                <a:cs typeface="Times New Roman" panose="02020603050405020304" pitchFamily="18" charset="0"/>
              </a:rPr>
              <a:t>      23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24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ru-RU" sz="1200" dirty="0" err="1">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Солтүстік-батыстан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kk-KZ"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13-15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6422732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1266" y="2350639"/>
            <a:ext cx="4396230" cy="1384995"/>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23 шілде</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14390</TotalTime>
  <Words>559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2396</cp:revision>
  <cp:lastPrinted>2021-07-01T07:38:07Z</cp:lastPrinted>
  <dcterms:created xsi:type="dcterms:W3CDTF">2018-03-27T06:03:00Z</dcterms:created>
  <dcterms:modified xsi:type="dcterms:W3CDTF">2022-07-22T09:14:10Z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