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2" d="100"/>
          <a:sy n="82" d="100"/>
        </p:scale>
        <p:origin x="66" y="72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6555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4808131"/>
              </p:ext>
            </p:extLst>
          </p:nvPr>
        </p:nvGraphicFramePr>
        <p:xfrm>
          <a:off x="307975" y="2588895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203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июля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1600" y="2218447"/>
            <a:ext cx="4680169" cy="120032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23,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2022 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  <a:p>
            <a:pPr indent="182563" algn="just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789040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22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15130789"/>
              </p:ext>
            </p:extLst>
          </p:nvPr>
        </p:nvGraphicFramePr>
        <p:xfrm>
          <a:off x="4987165" y="4292464"/>
          <a:ext cx="4691064" cy="22260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694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890523" y="97086"/>
            <a:ext cx="490447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июля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Малооблачно, 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западный 5-10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10-12,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27-29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Небольшая 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северный 5-10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10-12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02676" y="3327266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85708"/>
            <a:ext cx="4298660" cy="1715579"/>
            <a:chOff x="523874" y="4016711"/>
            <a:chExt cx="4298660" cy="188163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51267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13896</TotalTime>
  <Words>600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Ляззат Каскенова</cp:lastModifiedBy>
  <cp:revision>2233</cp:revision>
  <cp:lastPrinted>2021-07-01T03:56:27Z</cp:lastPrinted>
  <dcterms:created xsi:type="dcterms:W3CDTF">2018-03-27T06:03:00Z</dcterms:created>
  <dcterms:modified xsi:type="dcterms:W3CDTF">2022-07-22T09:29:43Z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