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318082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июля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975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днем местами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41-43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ночью 21-23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13682</TotalTime>
  <Words>551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2480</cp:revision>
  <cp:lastPrinted>2022-07-21T06:41:49Z</cp:lastPrinted>
  <dcterms:created xsi:type="dcterms:W3CDTF">2018-03-27T06:03:00Z</dcterms:created>
  <dcterms:modified xsi:type="dcterms:W3CDTF">2022-07-22T06:17:40Z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