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21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15-17, днем 28-30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кратковременный дождь, гроза Ветер северо-восточный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16-18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445870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1658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122394" y="593920"/>
            <a:ext cx="4801562" cy="20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13239</TotalTime>
  <Words>679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2308</cp:revision>
  <cp:lastPrinted>2021-02-03T11:37:00Z</cp:lastPrinted>
  <dcterms:created xsi:type="dcterms:W3CDTF">2018-03-27T06:03:00Z</dcterms:created>
  <dcterms:modified xsi:type="dcterms:W3CDTF">2022-07-21T08:52:53Z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