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26063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7442897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5-10, при грозе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16-18, днем 26-28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236016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17024</TotalTime>
  <Words>630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2364</cp:revision>
  <cp:lastPrinted>2021-10-18T15:52:53Z</cp:lastPrinted>
  <dcterms:created xsi:type="dcterms:W3CDTF">2018-03-27T06:03:00Z</dcterms:created>
  <dcterms:modified xsi:type="dcterms:W3CDTF">2022-07-21T08:49:11Z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