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2902E"/>
    <a:srgbClr val="99CC00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503316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 smtClean="0">
                <a:latin typeface="Times New Roman"/>
                <a:ea typeface="SimSun"/>
              </a:rPr>
              <a:t> Переменная облачность, без осадков. Ветер северо-западный        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13-15, днем 25-27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северо-западный               5-10 м/с. Температура воздуха 12-14 тепла.</a:t>
            </a:r>
            <a:endParaRPr lang="ru-RU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818730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126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152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174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1708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727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0695" y="68811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16808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2431</cp:revision>
  <cp:lastPrinted>2021-07-01T07:38:07Z</cp:lastPrinted>
  <dcterms:created xsi:type="dcterms:W3CDTF">2018-03-27T06:03:00Z</dcterms:created>
  <dcterms:modified xsi:type="dcterms:W3CDTF">2022-07-21T08:56:44Z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