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93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восточный 8-13 м/с. Температура воздуха ночью  24-26, днем 41-43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24-26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45567" y="212582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22446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8297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2273</cp:revision>
  <cp:lastPrinted>2021-07-01T03:56:27Z</cp:lastPrinted>
  <dcterms:created xsi:type="dcterms:W3CDTF">2018-03-27T06:03:00Z</dcterms:created>
  <dcterms:modified xsi:type="dcterms:W3CDTF">2022-07-21T06:56:31Z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