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22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22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23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өткінші жаңбыр жауады, найзағай болады.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 7-12 </a:t>
            </a:r>
            <a:r>
              <a:rPr lang="kk-KZ" sz="1200" dirty="0">
                <a:latin typeface="Times New Roman" pitchFamily="18" charset="0"/>
                <a:cs typeface="Times New Roman" pitchFamily="18" charset="0"/>
              </a:rPr>
              <a:t>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16-18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463064"/>
              </p:ext>
            </p:extLst>
          </p:nvPr>
        </p:nvGraphicFramePr>
        <p:xfrm>
          <a:off x="5037031" y="434942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23498">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9283771"/>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1"/>
          <p:cNvSpPr>
            <a:spLocks noChangeArrowheads="1"/>
          </p:cNvSpPr>
          <p:nvPr/>
        </p:nvSpPr>
        <p:spPr bwMode="auto">
          <a:xfrm>
            <a:off x="188913" y="747713"/>
            <a:ext cx="4548187"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6000"/>
              </a:lnSpc>
              <a:spcBef>
                <a:spcPct val="0"/>
              </a:spcBef>
              <a:buFontTx/>
              <a:buNone/>
            </a:pP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altLang="ru-RU" sz="1100" dirty="0">
              <a:ea typeface="Calibri" panose="020F0502020204030204" pitchFamily="34" charset="0"/>
              <a:cs typeface="Times New Roman" panose="02020603050405020304" pitchFamily="18" charset="0"/>
            </a:endParaRPr>
          </a:p>
          <a:p>
            <a:pPr algn="just">
              <a:lnSpc>
                <a:spcPct val="106000"/>
              </a:lnSpc>
              <a:spcBef>
                <a:spcPct val="0"/>
              </a:spcBef>
              <a:buFontTx/>
              <a:buNone/>
            </a:pP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altLang="ru-RU" sz="1100" dirty="0">
              <a:ea typeface="Calibri" panose="020F0502020204030204" pitchFamily="34" charset="0"/>
              <a:cs typeface="Times New Roman" panose="02020603050405020304" pitchFamily="18" charset="0"/>
            </a:endParaRPr>
          </a:p>
          <a:p>
            <a:pPr algn="just">
              <a:lnSpc>
                <a:spcPct val="106000"/>
              </a:lnSpc>
              <a:spcBef>
                <a:spcPct val="0"/>
              </a:spcBef>
              <a:spcAft>
                <a:spcPts val="800"/>
              </a:spcAft>
              <a:buFontTx/>
              <a:buNone/>
            </a:pP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alt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13356</TotalTime>
  <Words>607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2319</cp:revision>
  <cp:lastPrinted>2021-07-01T07:38:07Z</cp:lastPrinted>
  <dcterms:created xsi:type="dcterms:W3CDTF">2018-03-27T06:03:00Z</dcterms:created>
  <dcterms:modified xsi:type="dcterms:W3CDTF">2022-07-21T08:52:12Z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