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82" d="100"/>
          <a:sy n="82" d="100"/>
        </p:scale>
        <p:origin x="60" y="5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69740027"/>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21</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i="1" dirty="0">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a:t>
            </a:r>
            <a:r>
              <a:rPr lang="ru-RU" sz="1200" b="1" dirty="0">
                <a:latin typeface="Times New Roman" panose="02020603050405020304" pitchFamily="18" charset="0"/>
                <a:cs typeface="Times New Roman" panose="02020603050405020304" pitchFamily="18" charset="0"/>
              </a:rPr>
              <a:t> </a:t>
            </a:r>
            <a:r>
              <a:rPr lang="kk-KZ" sz="1200" b="1" kern="1400" dirty="0">
                <a:latin typeface="Times New Roman" panose="02020603050405020304" pitchFamily="18" charset="0"/>
                <a:ea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97397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175</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47044" y="383413"/>
            <a:ext cx="4714494" cy="1785104"/>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22 </a:t>
            </a:r>
            <a:r>
              <a:rPr lang="ru-RU" altLang="ru-RU" sz="1100" b="1" dirty="0" err="1">
                <a:latin typeface="Times New Roman" panose="02020603050405020304" pitchFamily="18" charset="0"/>
                <a:cs typeface="Times New Roman" panose="02020603050405020304" pitchFamily="18" charset="0"/>
              </a:rPr>
              <a:t>шілдеге</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ауа-райы болжамы</a:t>
            </a:r>
          </a:p>
          <a:p>
            <a:pPr algn="ctr"/>
            <a:r>
              <a:rPr lang="ru-RU" altLang="ru-RU" sz="1100" b="1" dirty="0">
                <a:latin typeface="Times New Roman" panose="02020603050405020304" pitchFamily="18" charset="0"/>
                <a:cs typeface="Times New Roman" panose="02020603050405020304" pitchFamily="18" charset="0"/>
              </a:rPr>
              <a:t>2022 ж. 21 </a:t>
            </a:r>
            <a:r>
              <a:rPr lang="ru-RU" altLang="ru-RU" sz="1100" b="1" dirty="0" err="1">
                <a:latin typeface="Times New Roman" panose="02020603050405020304" pitchFamily="18" charset="0"/>
                <a:cs typeface="Times New Roman" panose="02020603050405020304" pitchFamily="18" charset="0"/>
              </a:rPr>
              <a:t>шілдеден</a:t>
            </a:r>
            <a:r>
              <a:rPr lang="ru-RU" altLang="ru-RU" sz="1100" b="1" dirty="0">
                <a:latin typeface="Times New Roman" panose="02020603050405020304" pitchFamily="18" charset="0"/>
                <a:cs typeface="Times New Roman" panose="02020603050405020304" pitchFamily="18" charset="0"/>
              </a:rPr>
              <a:t> с. 21-ден. 22 </a:t>
            </a:r>
            <a:r>
              <a:rPr lang="ru-RU" altLang="ru-RU" sz="1100" b="1" dirty="0" err="1">
                <a:latin typeface="Times New Roman" panose="02020603050405020304" pitchFamily="18" charset="0"/>
                <a:cs typeface="Times New Roman" panose="02020603050405020304" pitchFamily="18" charset="0"/>
              </a:rPr>
              <a:t>шілдеге</a:t>
            </a:r>
            <a:r>
              <a:rPr lang="ru-RU" altLang="ru-RU" sz="1100" b="1" dirty="0">
                <a:latin typeface="Times New Roman" panose="02020603050405020304" pitchFamily="18" charset="0"/>
                <a:cs typeface="Times New Roman" panose="02020603050405020304" pitchFamily="18" charset="0"/>
              </a:rPr>
              <a:t> с. 21-ге дейін </a:t>
            </a:r>
            <a:r>
              <a:rPr lang="kk-KZ" sz="1100" dirty="0">
                <a:latin typeface="Times New Roman" panose="02020603050405020304" pitchFamily="18" charset="0"/>
                <a:ea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Жауын-шашынсыз</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ru-RU" sz="1100" dirty="0">
                <a:latin typeface="Times New Roman" panose="02020603050405020304" pitchFamily="18" charset="0"/>
                <a:cs typeface="Times New Roman" panose="02020603050405020304" pitchFamily="18" charset="0"/>
              </a:rPr>
              <a:t>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a:t>
            </a:r>
            <a:r>
              <a:rPr lang="kk-KZ" sz="1100" dirty="0">
                <a:latin typeface="Times New Roman" panose="02020603050405020304" pitchFamily="18" charset="0"/>
                <a:cs typeface="Times New Roman" panose="02020603050405020304" pitchFamily="18" charset="0"/>
              </a:rPr>
              <a:t> күндіз екпіні 18</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dirty="0">
                <a:solidFill>
                  <a:srgbClr val="000000"/>
                </a:solidFill>
                <a:latin typeface="Times New Roman" panose="02020603050405020304" pitchFamily="18" charset="0"/>
                <a:cs typeface="Times New Roman" panose="02020603050405020304" pitchFamily="18" charset="0"/>
              </a:rPr>
              <a:t>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15-17,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27-29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шілдеден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a:t>
            </a:r>
            <a:r>
              <a:rPr lang="kk-KZ" sz="1100" dirty="0">
                <a:latin typeface="Times New Roman" panose="02020603050405020304" pitchFamily="18" charset="0"/>
                <a:cs typeface="Times New Roman" panose="02020603050405020304" pitchFamily="18" charset="0"/>
              </a:rPr>
              <a:t>олтүстік-батыстан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7-12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13-15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7043" y="2132856"/>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22</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23 </a:t>
            </a:r>
            <a:r>
              <a:rPr lang="kk-KZ" sz="1200" kern="1400" dirty="0">
                <a:solidFill>
                  <a:srgbClr val="000000"/>
                </a:solidFill>
                <a:latin typeface="Times New Roman" panose="02020603050405020304" pitchFamily="18" charset="0"/>
                <a:ea typeface="Times New Roman" panose="02020603050405020304" pitchFamily="18" charset="0"/>
              </a:rPr>
              <a:t>шілдесіне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16614</TotalTime>
  <Words>562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2635</cp:revision>
  <cp:lastPrinted>2022-05-31T05:49:59Z</cp:lastPrinted>
  <dcterms:created xsi:type="dcterms:W3CDTF">2018-03-27T06:03:00Z</dcterms:created>
  <dcterms:modified xsi:type="dcterms:W3CDTF">2022-07-21T06:38:22Z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