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596021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991978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гроза, град.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с переходом на северо-западный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                                                           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23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22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23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Облачно,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14919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2544</cp:revision>
  <cp:lastPrinted>2021-07-01T03:56:27Z</cp:lastPrinted>
  <dcterms:created xsi:type="dcterms:W3CDTF">2018-03-27T06:03:00Z</dcterms:created>
  <dcterms:modified xsi:type="dcterms:W3CDTF">2022-07-21T10:00:20Z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