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13446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099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9-14, днем местами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41-43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21-23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21547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13682</TotalTime>
  <Words>555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2478</cp:revision>
  <cp:lastPrinted>2022-07-21T06:41:49Z</cp:lastPrinted>
  <dcterms:created xsi:type="dcterms:W3CDTF">2018-03-27T06:03:00Z</dcterms:created>
  <dcterms:modified xsi:type="dcterms:W3CDTF">2022-07-21T08:41:11Z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