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7519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западный 9-14 м/с. Температура воздуха ночью 13-15, днем 26-28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55556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ночью 23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2324</cp:revision>
  <cp:lastPrinted>2021-07-01T03:56:27Z</cp:lastPrinted>
  <dcterms:created xsi:type="dcterms:W3CDTF">2018-03-27T06:03:00Z</dcterms:created>
  <dcterms:modified xsi:type="dcterms:W3CDTF">2022-07-21T09:02:08Z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