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869760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22, 2022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23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22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22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күндіз дождь, найзағай. Шаңды дауыл. Жел солтүстік-шығыстан, солтүстіктен, 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22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23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17509</TotalTime>
  <Words>593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2317</cp:revision>
  <cp:lastPrinted>2021-07-01T07:38:07Z</cp:lastPrinted>
  <dcterms:created xsi:type="dcterms:W3CDTF">2018-03-27T06:03:00Z</dcterms:created>
  <dcterms:modified xsi:type="dcterms:W3CDTF">2022-07-21T08:38:00Z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