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108" y="6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№202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июля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14455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ru-RU" sz="1200" b="1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5906530"/>
              </p:ext>
            </p:extLst>
          </p:nvPr>
        </p:nvGraphicFramePr>
        <p:xfrm>
          <a:off x="5038736" y="3976120"/>
          <a:ext cx="4637064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848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34941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2374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6797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Талдыкорган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22 июля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июля 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22 июля2022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восточный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17-19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днем 37-39 тепла</a:t>
            </a:r>
            <a:r>
              <a:rPr lang="ru-RU" sz="1200" dirty="0" smtClean="0"/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23 июля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22 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ч. 23 июля 2022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5-10 м/с. Температура воздуха 18-20 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12952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51142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июля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23 июля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128587" y="246084"/>
            <a:ext cx="48244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2057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9588"/>
            <a:chOff x="523875" y="3990378"/>
            <a:chExt cx="4294957" cy="19079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95744" y="6099411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13518</TotalTime>
  <Words>571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2429</cp:revision>
  <cp:lastPrinted>2021-07-01T03:56:27Z</cp:lastPrinted>
  <dcterms:created xsi:type="dcterms:W3CDTF">2018-03-27T06:03:00Z</dcterms:created>
  <dcterms:modified xsi:type="dcterms:W3CDTF">2022-07-21T08:47:42Z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