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69248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западный 9-14, днем порывы 18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15-17,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27-29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23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северо-западный 7-12 м/с. Температура воздуха ночью 13-15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июля, ночью 23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16825</TotalTime>
  <Words>605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2613</cp:revision>
  <cp:lastPrinted>2021-11-30T05:55:24Z</cp:lastPrinted>
  <dcterms:created xsi:type="dcterms:W3CDTF">2018-03-27T06:03:00Z</dcterms:created>
  <dcterms:modified xsi:type="dcterms:W3CDTF">2022-07-21T06:38:20Z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