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33214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23 шілде </a:t>
            </a:r>
          </a:p>
          <a:p>
            <a:pPr lvl="0"/>
            <a:r>
              <a:rPr lang="ru-RU" sz="1200" b="1" dirty="0" smtClean="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найзағай. </a:t>
            </a:r>
            <a:r>
              <a:rPr lang="kk-KZ" sz="1200" dirty="0">
                <a:latin typeface="Times New Roman" panose="02020603050405020304" pitchFamily="18" charset="0"/>
                <a:cs typeface="Times New Roman" panose="02020603050405020304" pitchFamily="18" charset="0"/>
              </a:rPr>
              <a:t>Солтүстік-батыстан соғатын жел солтүстік-шығысқа </a:t>
            </a:r>
            <a:r>
              <a:rPr lang="kk-KZ" sz="1200" dirty="0" smtClean="0">
                <a:latin typeface="Times New Roman" panose="02020603050405020304" pitchFamily="18" charset="0"/>
                <a:cs typeface="Times New Roman" panose="02020603050405020304" pitchFamily="18" charset="0"/>
              </a:rPr>
              <a:t>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56939" y="2510296"/>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22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14388</TotalTime>
  <Words>567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2395</cp:revision>
  <cp:lastPrinted>2021-07-01T07:38:07Z</cp:lastPrinted>
  <dcterms:created xsi:type="dcterms:W3CDTF">2018-03-27T06:03:00Z</dcterms:created>
  <dcterms:modified xsi:type="dcterms:W3CDTF">2022-07-21T09:02:00Z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