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045123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249299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20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21</a:t>
            </a:r>
            <a:r>
              <a:rPr lang="kk-KZ" sz="1200" b="1" dirty="0">
                <a:solidFill>
                  <a:srgbClr val="000000"/>
                </a:solidFill>
                <a:latin typeface="Times New Roman" panose="02020603050405020304" pitchFamily="18" charset="0"/>
                <a:cs typeface="Times New Roman" panose="02020603050405020304" pitchFamily="18" charset="0"/>
              </a:rPr>
              <a:t> 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14-16, күндіз 25-27 градус жылы болады.</a:t>
            </a:r>
          </a:p>
          <a:p>
            <a:pPr lvl="0" indent="182563" algn="ct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шілденің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15-17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6516317"/>
              </p:ext>
            </p:extLst>
          </p:nvPr>
        </p:nvGraphicFramePr>
        <p:xfrm>
          <a:off x="4983528" y="4253604"/>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25252" y="363083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1" y="272723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13460</TotalTime>
  <Words>530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2265</cp:revision>
  <cp:lastPrinted>2021-07-01T07:38:07Z</cp:lastPrinted>
  <dcterms:created xsi:type="dcterms:W3CDTF">2018-03-27T06:03:00Z</dcterms:created>
  <dcterms:modified xsi:type="dcterms:W3CDTF">2022-07-20T10:03:27Z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