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72032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548163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253910"/>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Жаңбыр, найзағай.</a:t>
            </a:r>
            <a:r>
              <a:rPr lang="kk-KZ" sz="1200" dirty="0">
                <a:latin typeface="Times New Roman" panose="02020603050405020304" pitchFamily="18" charset="0"/>
                <a:cs typeface="Times New Roman" panose="02020603050405020304" pitchFamily="18" charset="0"/>
              </a:rPr>
              <a:t> Жел оңтүстік-шығыстан</a:t>
            </a:r>
            <a:r>
              <a:rPr lang="kk-KZ" sz="1200" dirty="0"/>
              <a:t> </a:t>
            </a:r>
            <a:r>
              <a:rPr lang="kk-KZ" sz="1200" dirty="0">
                <a:latin typeface="Times New Roman" panose="02020603050405020304" pitchFamily="18" charset="0"/>
                <a:cs typeface="Times New Roman" panose="02020603050405020304" pitchFamily="18" charset="0"/>
              </a:rPr>
              <a:t>5-10, найзағай кезінде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найзағай. Жел батыстан, солтүстік-батыстан</a:t>
            </a:r>
            <a:r>
              <a:rPr lang="kk-KZ" sz="1200" dirty="0">
                <a:latin typeface="Times New Roman" panose="02020603050405020304" pitchFamily="18" charset="0"/>
                <a:cs typeface="Times New Roman" panose="02020603050405020304" pitchFamily="18" charset="0"/>
              </a:rPr>
              <a:t>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15696</TotalTime>
  <Words>550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2309</cp:revision>
  <cp:lastPrinted>2021-07-01T03:56:27Z</cp:lastPrinted>
  <dcterms:created xsi:type="dcterms:W3CDTF">2018-03-27T06:03:00Z</dcterms:created>
  <dcterms:modified xsi:type="dcterms:W3CDTF">2022-07-20T09:28:45Z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