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108"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78058209"/>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21, 2022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22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19028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21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21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prstClr val="black"/>
                </a:solidFill>
                <a:latin typeface="Times New Roman" pitchFamily="18" charset="0"/>
                <a:cs typeface="Times New Roman" pitchFamily="18" charset="0"/>
              </a:rPr>
              <a:t>, жауын-шашынсыз. Жел солтүстік-шығыстан, солтүстіктен, күші 9-14, екпіні 15-20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32-34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22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21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22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23-25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17510</TotalTime>
  <Words>587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2316</cp:revision>
  <cp:lastPrinted>2021-07-01T07:38:07Z</cp:lastPrinted>
  <dcterms:created xsi:type="dcterms:W3CDTF">2018-03-27T06:03:00Z</dcterms:created>
  <dcterms:modified xsi:type="dcterms:W3CDTF">2022-07-20T09:43:57Z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