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20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северо-восточный, восточный 5-10 м/с. Температура воздуха ночью 13-15, днем 28-30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северный 3-8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13-15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406816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578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4,6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96397" y="684055"/>
            <a:ext cx="2002471" cy="288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екомендации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отсутствуют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13237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2303</cp:revision>
  <cp:lastPrinted>2021-02-03T11:37:00Z</cp:lastPrinted>
  <dcterms:created xsi:type="dcterms:W3CDTF">2018-03-27T06:03:00Z</dcterms:created>
  <dcterms:modified xsi:type="dcterms:W3CDTF">2022-07-20T09:48:50Z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