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68431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59808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июля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при грозе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17-19, днем 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16988</TotalTime>
  <Words>629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2363</cp:revision>
  <cp:lastPrinted>2021-10-18T15:52:53Z</cp:lastPrinted>
  <dcterms:created xsi:type="dcterms:W3CDTF">2018-03-27T06:03:00Z</dcterms:created>
  <dcterms:modified xsi:type="dcterms:W3CDTF">2022-07-20T09:32:43Z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