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2902E"/>
    <a:srgbClr val="99CC00"/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5033169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049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 Переменная облачность, ночью кратковременный дождь, гроза. Ветер юго-западный с переходом на северо-западный 7-12 м/с. Температура воздуха ночью 17-19, днем 26-28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без осадков. Ветер северо-западный, северный 5-10 м/с. Температура воздуха 15-17 тепла.</a:t>
            </a:r>
            <a:endParaRPr lang="ru-RU" sz="1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456061"/>
              </p:ext>
            </p:extLst>
          </p:nvPr>
        </p:nvGraphicFramePr>
        <p:xfrm>
          <a:off x="5024438" y="3929066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134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161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0,04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4912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876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4,4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379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3,4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0,05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024438" y="2428868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0695" y="688115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16800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2428</cp:revision>
  <cp:lastPrinted>2021-07-01T07:38:07Z</cp:lastPrinted>
  <dcterms:created xsi:type="dcterms:W3CDTF">2018-03-27T06:03:00Z</dcterms:created>
  <dcterms:modified xsi:type="dcterms:W3CDTF">2022-07-20T09:25:00Z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