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21 шілдеге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20 </a:t>
            </a:r>
            <a:r>
              <a:rPr lang="ru-RU" altLang="ru-RU" sz="1200" b="1" dirty="0" err="1" smtClean="0">
                <a:solidFill>
                  <a:srgbClr val="000000"/>
                </a:solidFill>
                <a:latin typeface="Times New Roman" pitchFamily="18" charset="0"/>
                <a:cs typeface="Times New Roman" pitchFamily="18" charset="0"/>
              </a:rPr>
              <a:t>шілде</a:t>
            </a:r>
            <a:r>
              <a:rPr lang="kk-KZ"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21 </a:t>
            </a:r>
            <a:r>
              <a:rPr lang="ru-RU" altLang="ru-RU" sz="1200" b="1" dirty="0" err="1" smtClean="0">
                <a:solidFill>
                  <a:srgbClr val="000000"/>
                </a:solidFill>
                <a:latin typeface="Times New Roman" pitchFamily="18" charset="0"/>
                <a:cs typeface="Times New Roman" pitchFamily="18" charset="0"/>
              </a:rPr>
              <a:t>шілде</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күші 5-10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22 шілдеге</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шілде</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Көшпелі бұлтты, жауын-шашынсыз. Солтүстіктен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 3-8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46306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578</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 name="Прямоугольник 1"/>
          <p:cNvSpPr/>
          <p:nvPr/>
        </p:nvSpPr>
        <p:spPr>
          <a:xfrm>
            <a:off x="294691" y="856362"/>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13355</TotalTime>
  <Words>538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2316</cp:revision>
  <cp:lastPrinted>2021-07-01T07:38:07Z</cp:lastPrinted>
  <dcterms:created xsi:type="dcterms:W3CDTF">2018-03-27T06:03:00Z</dcterms:created>
  <dcterms:modified xsi:type="dcterms:W3CDTF">2022-07-20T09:48:52Z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