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1276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4593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югоөзападный5-10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Дождь, гроза. Ветер западный, северо-западный 7-12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15-17°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16107</TotalTime>
  <Words>592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2300</cp:revision>
  <cp:lastPrinted>2021-07-01T03:56:27Z</cp:lastPrinted>
  <dcterms:created xsi:type="dcterms:W3CDTF">2018-03-27T06:03:00Z</dcterms:created>
  <dcterms:modified xsi:type="dcterms:W3CDTF">2022-07-20T09:30:38Z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