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9" d="100"/>
          <a:sy n="79" d="100"/>
        </p:scale>
        <p:origin x="108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209675A-CFA9-4DEB-8AB2-B87DD4243F1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76E77-3561-4803-883D-DCFEF5FBE3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87959-6F2B-4DDF-9014-3826EF13A5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9C150-2E95-4201-9818-0701D39B35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49C95-83BB-487B-B9FB-8EA066D9F1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1B1D0-D85C-4EF1-9A25-0DF9CF248E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BBB3F-0740-409B-9FE4-9810D098E2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2350B-E4FC-40B3-B6D0-74E1BC4BBD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141E0-5EA4-448F-912B-037B2B12BC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865E2-22EA-47E6-B0F8-A28E2A4FF9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FEEC9-DEF2-4560-94E2-E31F913A73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329FC-59B6-4FC0-9880-49281E0319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E67AC7C-53F4-4FDB-9331-5F0456EBF7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201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20 июля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21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20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21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20</a:t>
            </a:r>
            <a:r>
              <a:rPr lang="kk-KZ">
                <a:solidFill>
                  <a:schemeClr val="tx1"/>
                </a:solidFill>
              </a:rPr>
              <a:t>-22</a:t>
            </a:r>
            <a:r>
              <a:rPr lang="ru-RU">
                <a:solidFill>
                  <a:schemeClr val="tx1"/>
                </a:solidFill>
              </a:rPr>
              <a:t>, днем </a:t>
            </a:r>
            <a:r>
              <a:rPr lang="kk-KZ">
                <a:solidFill>
                  <a:schemeClr val="tx1"/>
                </a:solidFill>
              </a:rPr>
              <a:t>36-38 </a:t>
            </a:r>
            <a:r>
              <a:rPr lang="ru-RU">
                <a:solidFill>
                  <a:schemeClr val="tx1"/>
                </a:solidFill>
              </a:rPr>
              <a:t>тепла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22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21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22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 Ветер 2-7 м/с. Температура воздуха 22-24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21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я, ночью 22 июля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 июля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077310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7163" y="488158"/>
            <a:ext cx="481012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14201</TotalTime>
  <Words>818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2535</cp:revision>
  <cp:lastPrinted>2021-07-01T09:11:30Z</cp:lastPrinted>
  <dcterms:created xsi:type="dcterms:W3CDTF">2018-03-27T06:03:00Z</dcterms:created>
  <dcterms:modified xsi:type="dcterms:W3CDTF">2022-07-20T09:18:51Z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