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12909500"/>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201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21 </a:t>
            </a:r>
            <a:r>
              <a:rPr lang="ru-RU" sz="1200" b="1" dirty="0" err="1" smtClean="0">
                <a:latin typeface="Times New Roman" pitchFamily="18" charset="0"/>
                <a:cs typeface="Times New Roman" pitchFamily="18" charset="0"/>
              </a:rPr>
              <a:t>шілдеге</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algn="just"/>
            <a:r>
              <a:rPr lang="kk-KZ" sz="1200" dirty="0" smtClean="0">
                <a:latin typeface="Times New Roman" pitchFamily="18" charset="0"/>
                <a:cs typeface="Times New Roman" pitchFamily="18" charset="0"/>
              </a:rPr>
              <a:t>     </a:t>
            </a:r>
            <a:r>
              <a:rPr lang="kk-KZ" sz="1200" dirty="0" smtClean="0">
                <a:latin typeface="Times New Roman"/>
                <a:ea typeface="Calibri"/>
              </a:rPr>
              <a:t>Жауын-шашынсыз</a:t>
            </a:r>
            <a:r>
              <a:rPr lang="kk-KZ" sz="1200" dirty="0" smtClean="0">
                <a:solidFill>
                  <a:prstClr val="black"/>
                </a:solidFill>
                <a:latin typeface="Times New Roman"/>
                <a:ea typeface="Calibri"/>
              </a:rPr>
              <a:t>.</a:t>
            </a:r>
            <a:r>
              <a:rPr lang="kk-KZ" sz="1200" dirty="0" smtClean="0">
                <a:latin typeface="Times New Roman" pitchFamily="18" charset="0"/>
                <a:cs typeface="Times New Roman" pitchFamily="18" charset="0"/>
              </a:rPr>
              <a:t> Солтүстік-</a:t>
            </a:r>
            <a:r>
              <a:rPr lang="kk-KZ" sz="1200" dirty="0" smtClean="0">
                <a:latin typeface="Times New Roman" pitchFamily="18" charset="0"/>
                <a:ea typeface="Times New Roman"/>
                <a:cs typeface="Times New Roman" pitchFamily="18" charset="0"/>
              </a:rPr>
              <a:t>шығыстан жел соғады, </a:t>
            </a:r>
            <a:r>
              <a:rPr lang="kk-KZ" sz="1200" dirty="0">
                <a:latin typeface="Times New Roman"/>
                <a:ea typeface="Times New Roman"/>
              </a:rPr>
              <a:t>күші </a:t>
            </a:r>
            <a:r>
              <a:rPr lang="kk-KZ" sz="1200" dirty="0" smtClean="0">
                <a:latin typeface="Times New Roman"/>
                <a:ea typeface="Times New Roman"/>
              </a:rPr>
              <a:t>9-14 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20-22,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38-40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22 </a:t>
            </a:r>
            <a:r>
              <a:rPr lang="kk-KZ" altLang="ru-RU" sz="1200" b="1" dirty="0" smtClean="0">
                <a:latin typeface="Times New Roman" panose="02020603050405020304" pitchFamily="18" charset="0"/>
                <a:cs typeface="Times New Roman" panose="02020603050405020304"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22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lgn="just">
              <a:defRPr/>
            </a:pPr>
            <a:r>
              <a:rPr lang="kk-KZ" sz="1200" dirty="0" smtClean="0">
                <a:solidFill>
                  <a:prstClr val="black"/>
                </a:solidFill>
                <a:latin typeface="Times New Roman"/>
                <a:ea typeface="Calibri"/>
              </a:rPr>
              <a:t>  Жауын-шашынсыз</a:t>
            </a:r>
            <a:r>
              <a:rPr lang="kk-KZ" sz="1200" dirty="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smtClean="0">
                <a:latin typeface="Times New Roman" pitchFamily="18" charset="0"/>
                <a:cs typeface="Times New Roman" pitchFamily="18" charset="0"/>
              </a:rPr>
              <a:t>Солтүстік-шығы</a:t>
            </a:r>
            <a:r>
              <a:rPr lang="kk-KZ" sz="1200" smtClean="0">
                <a:latin typeface="Times New Roman" pitchFamily="18" charset="0"/>
                <a:ea typeface="Times New Roman"/>
                <a:cs typeface="Times New Roman" pitchFamily="18" charset="0"/>
              </a:rPr>
              <a:t>стан </a:t>
            </a:r>
            <a:r>
              <a:rPr lang="kk-KZ" sz="1200" dirty="0">
                <a:latin typeface="Times New Roman" pitchFamily="18" charset="0"/>
                <a:ea typeface="Times New Roman"/>
                <a:cs typeface="Times New Roman" pitchFamily="18" charset="0"/>
              </a:rPr>
              <a:t>жел соғады, </a:t>
            </a:r>
            <a:r>
              <a:rPr lang="kk-KZ" sz="1200" dirty="0" smtClean="0">
                <a:latin typeface="Times New Roman"/>
                <a:ea typeface="Calibri"/>
              </a:rPr>
              <a:t>күші 9-14 м/с</a:t>
            </a:r>
            <a:r>
              <a:rPr lang="kk-KZ" sz="1200" dirty="0">
                <a:latin typeface="Times New Roman"/>
                <a:ea typeface="Calibri"/>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20-22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122" y="266277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21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21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5438222"/>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val="20000"/>
                    </a:ext>
                  </a:extLst>
                </a:gridCol>
                <a:gridCol w="3178492">
                  <a:extLst>
                    <a:ext uri="{9D8B030D-6E8A-4147-A177-3AD203B41FA5}">
                      <a16:colId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13682</TotalTime>
  <Words>563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2493</cp:revision>
  <cp:lastPrinted>2022-07-20T06:26:38Z</cp:lastPrinted>
  <dcterms:created xsi:type="dcterms:W3CDTF">2018-03-27T06:03:00Z</dcterms:created>
  <dcterms:modified xsi:type="dcterms:W3CDTF">2022-07-20T10:31:06Z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