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61563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38-40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20-22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13679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2476</cp:revision>
  <cp:lastPrinted>2022-07-20T06:24:43Z</cp:lastPrinted>
  <dcterms:created xsi:type="dcterms:W3CDTF">2018-03-27T06:03:00Z</dcterms:created>
  <dcterms:modified xsi:type="dcterms:W3CDTF">2022-07-20T10:31:03Z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