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северо-восточный 8-13 м/с. Температура воздуха ночью  24-26, днем 41-43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Ветер северо-восточный 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24-26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116512" y="1998463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6272" y="3094531"/>
            <a:ext cx="4680169" cy="461665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12849</TotalTime>
  <Words>609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2271</cp:revision>
  <cp:lastPrinted>2021-07-01T03:56:27Z</cp:lastPrinted>
  <dcterms:created xsi:type="dcterms:W3CDTF">2018-03-27T06:03:00Z</dcterms:created>
  <dcterms:modified xsi:type="dcterms:W3CDTF">2022-07-20T10:39:11Z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