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902856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20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495213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при грозе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западный, северо-западный 7-12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15623</TotalTime>
  <Words>577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2271</cp:revision>
  <cp:lastPrinted>2021-10-14T11:15:53Z</cp:lastPrinted>
  <dcterms:created xsi:type="dcterms:W3CDTF">2018-03-27T06:03:00Z</dcterms:created>
  <dcterms:modified xsi:type="dcterms:W3CDTF">2022-07-20T09:28:50Z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