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478316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20</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751544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21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20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21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Түнде аздаған жаңбыр, найзағай</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a:t>
            </a:r>
            <a:r>
              <a:rPr lang="kk-KZ" sz="1100" dirty="0">
                <a:latin typeface="Times New Roman" panose="02020603050405020304" pitchFamily="18" charset="0"/>
                <a:cs typeface="Times New Roman" panose="02020603050405020304" pitchFamily="18" charset="0"/>
              </a:rPr>
              <a:t> күндіз </a:t>
            </a:r>
            <a:r>
              <a:rPr lang="kk-KZ" sz="1100">
                <a:latin typeface="Times New Roman" panose="02020603050405020304" pitchFamily="18" charset="0"/>
                <a:cs typeface="Times New Roman" panose="02020603050405020304" pitchFamily="18" charset="0"/>
              </a:rPr>
              <a:t>екпіні 18</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15-17, күндіз 28-30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16-18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22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16612</TotalTime>
  <Words>566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2632</cp:revision>
  <cp:lastPrinted>2022-05-31T05:49:59Z</cp:lastPrinted>
  <dcterms:created xsi:type="dcterms:W3CDTF">2018-03-27T06:03:00Z</dcterms:created>
  <dcterms:modified xsi:type="dcterms:W3CDTF">2022-07-20T10:23:06Z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