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Ночью кратковременный дождь, гроза. Ветер северо-западный, западный ночью 9-14 м/с, днем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   15-17, днем 23-25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Днем кратковременный дождь, гроза. Ветер северо-западный,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13116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2353</cp:revision>
  <cp:lastPrinted>2021-07-01T03:56:27Z</cp:lastPrinted>
  <dcterms:created xsi:type="dcterms:W3CDTF">2018-03-27T06:03:00Z</dcterms:created>
  <dcterms:modified xsi:type="dcterms:W3CDTF">2022-07-20T10:26:56Z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