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20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477483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шілдеге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ашық.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kk-KZ"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42-44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22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6-11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шілде</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22 </a:t>
            </a:r>
            <a:r>
              <a:rPr lang="kk-KZ" sz="1200" dirty="0" smtClean="0">
                <a:solidFill>
                  <a:schemeClr val="tx1"/>
                </a:solidFill>
                <a:latin typeface="Times New Roman" pitchFamily="18" charset="0"/>
                <a:cs typeface="Times New Roman" pitchFamily="18" charset="0"/>
              </a:rPr>
              <a:t>шілдеге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м.а.                                                Назарова М.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ru-RU" sz="1200" dirty="0" err="1" smtClean="0">
                <a:latin typeface="Times New Roman" panose="02020603050405020304" pitchFamily="18" charset="0"/>
                <a:ea typeface="Times New Roman" panose="02020603050405020304" pitchFamily="18" charset="0"/>
              </a:rPr>
              <a:t>Тастаева</a:t>
            </a:r>
            <a:r>
              <a:rPr lang="ru-RU" sz="1200" dirty="0" smtClean="0">
                <a:latin typeface="Times New Roman" panose="02020603050405020304" pitchFamily="18" charset="0"/>
                <a:ea typeface="Times New Roman" panose="02020603050405020304" pitchFamily="18" charset="0"/>
              </a:rPr>
              <a:t> С</a:t>
            </a:r>
            <a:r>
              <a:rPr lang="kk-KZ" sz="1200" dirty="0" smtClean="0">
                <a:latin typeface="Times New Roman" panose="02020603050405020304" pitchFamily="18" charset="0"/>
                <a:ea typeface="Times New Roman" panose="02020603050405020304" pitchFamily="18" charset="0"/>
              </a:rPr>
              <a:t>.</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20.</a:t>
            </a:r>
            <a:r>
              <a:rPr lang="ru-RU" sz="1200" dirty="0" smtClean="0">
                <a:latin typeface="Times New Roman" panose="02020603050405020304" pitchFamily="18" charset="0"/>
                <a:ea typeface="Times New Roman" panose="02020603050405020304" pitchFamily="18" charset="0"/>
              </a:rPr>
              <a:t>07.2022 </a:t>
            </a:r>
            <a:r>
              <a:rPr lang="ru-RU" sz="1200" dirty="0">
                <a:latin typeface="Times New Roman" panose="02020603050405020304" pitchFamily="18" charset="0"/>
                <a:ea typeface="Times New Roman" panose="02020603050405020304" pitchFamily="18" charset="0"/>
              </a:rPr>
              <a:t>ж. </a:t>
            </a:r>
            <a:r>
              <a:rPr lang="ru-RU" sz="1200" smtClean="0">
                <a:latin typeface="Times New Roman" panose="02020603050405020304" pitchFamily="18" charset="0"/>
                <a:ea typeface="Times New Roman" panose="02020603050405020304" pitchFamily="18" charset="0"/>
              </a:rPr>
              <a:t>11:24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13881</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2327</cp:revision>
  <cp:lastPrinted>2021-07-01T07:38:07Z</cp:lastPrinted>
  <dcterms:created xsi:type="dcterms:W3CDTF">2018-03-27T06:03:00Z</dcterms:created>
  <dcterms:modified xsi:type="dcterms:W3CDTF">2022-07-20T10:20:46Z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