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21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Ясно. Ветер северный 8-13 м/с. Температура воздуха ночью 26-28, днем 42-44 тепла.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22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северный, северо-восточный 6-11 м/с. Температура воздуха ночью 26-28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И.о. директора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М. Назарова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20.07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en-US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r>
              <a:rPr lang="kk-KZ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24 </a:t>
            </a:r>
            <a:r>
              <a:rPr lang="ru-RU" sz="12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13413</TotalTime>
  <Words>614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2259</cp:revision>
  <cp:lastPrinted>2021-07-01T03:56:27Z</cp:lastPrinted>
  <dcterms:created xsi:type="dcterms:W3CDTF">2018-03-27T06:03:00Z</dcterms:created>
  <dcterms:modified xsi:type="dcterms:W3CDTF">2022-07-20T10:20:43Z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