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211475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979907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Оңтүстік-бытыс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29-31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dirty="0" smtClean="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11-13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13903</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2289</cp:revision>
  <cp:lastPrinted>2021-07-01T03:56:27Z</cp:lastPrinted>
  <dcterms:created xsi:type="dcterms:W3CDTF">2018-03-27T06:03:00Z</dcterms:created>
  <dcterms:modified xsi:type="dcterms:W3CDTF">2022-07-20T10:33:12Z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