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2347167585"/>
              </p:ext>
            </p:extLst>
          </p:nvPr>
        </p:nvGraphicFramePr>
        <p:xfrm>
          <a:off x="307975" y="2589213"/>
          <a:ext cx="4465638" cy="2179637"/>
        </p:xfrm>
        <a:graphic>
          <a:graphicData uri="http://schemas.openxmlformats.org/drawingml/2006/table">
            <a:tbl>
              <a:tblPr/>
              <a:tblGrid>
                <a:gridCol w="4465638">
                  <a:extLst>
                    <a:ext uri="{9D8B030D-6E8A-4147-A177-3AD203B41FA5}">
                      <a16:colId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529923"/>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өткінші жаңбыр, найзағай күтіледі.</a:t>
            </a:r>
            <a:r>
              <a:rPr lang="kk-KZ" sz="1200" dirty="0" smtClean="0">
                <a:latin typeface="Times New Roman" pitchFamily="18" charset="0"/>
                <a:cs typeface="Times New Roman" pitchFamily="18" charset="0"/>
              </a:rPr>
              <a:t> Оңтүстік-батыстан соғатын жел солтүстік-батысқа ауысады, күші </a:t>
            </a:r>
            <a:r>
              <a:rPr lang="ru-RU" sz="1200" dirty="0" err="1" smtClean="0">
                <a:latin typeface="Times New Roman" pitchFamily="18" charset="0"/>
                <a:cs typeface="Times New Roman" pitchFamily="18" charset="0"/>
              </a:rPr>
              <a:t>түнде</a:t>
            </a:r>
            <a:r>
              <a:rPr lang="kk-KZ" sz="1200" dirty="0" smtClean="0">
                <a:latin typeface="Times New Roman" pitchFamily="18" charset="0"/>
                <a:cs typeface="Times New Roman" pitchFamily="18" charset="0"/>
              </a:rPr>
              <a:t> 7-12</a:t>
            </a:r>
            <a:r>
              <a:rPr lang="ru-RU" sz="1200" dirty="0" smtClean="0">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17-19,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ш</a:t>
            </a:r>
            <a:r>
              <a:rPr lang="kk-KZ" altLang="ru-RU" sz="1200" b="1" dirty="0" smtClean="0">
                <a:latin typeface="Times New Roman" panose="02020603050405020304" pitchFamily="18" charset="0"/>
                <a:cs typeface="Times New Roman" panose="02020603050405020304" pitchFamily="18" charset="0"/>
              </a:rPr>
              <a:t>ілдеге</a:t>
            </a:r>
            <a:endParaRPr lang="ru-RU" alt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Font typeface="Arial" panose="020B0604020202020204" pitchFamily="34" charset="0"/>
              <a:buNone/>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Солтүстіктен, солтүстік-</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kk-KZ" sz="1200" dirty="0" smtClean="0">
                <a:latin typeface="Times New Roman" pitchFamily="18" charset="0"/>
                <a:cs typeface="Times New Roman" pitchFamily="18" charset="0"/>
              </a:rPr>
              <a:t> күші 5-10 м/с. Ауаның температурасы 15-17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2879613605"/>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a16="http://schemas.microsoft.com/office/drawing/2014/main" val="20000"/>
                    </a:ext>
                  </a:extLst>
                </a:gridCol>
                <a:gridCol w="1415183">
                  <a:extLst>
                    <a:ext uri="{9D8B030D-6E8A-4147-A177-3AD203B41FA5}">
                      <a16:colId xmlns:a16="http://schemas.microsoft.com/office/drawing/2014/main" val="20001"/>
                    </a:ext>
                  </a:extLst>
                </a:gridCol>
                <a:gridCol w="1412293">
                  <a:extLst>
                    <a:ext uri="{9D8B030D-6E8A-4147-A177-3AD203B41FA5}">
                      <a16:colId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134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161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4912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876</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379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0,9</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0,05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4" name="TextBox 13"/>
          <p:cNvSpPr txBox="1"/>
          <p:nvPr/>
        </p:nvSpPr>
        <p:spPr>
          <a:xfrm>
            <a:off x="5024438" y="271462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a16="http://schemas.microsoft.com/office/drawing/2014/main" val="20000"/>
                    </a:ext>
                  </a:extLst>
                </a:gridCol>
                <a:gridCol w="3080983">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a16="http://schemas.microsoft.com/office/drawing/2014/main" val="20000"/>
                    </a:ext>
                  </a:extLst>
                </a:gridCol>
                <a:gridCol w="3758762">
                  <a:extLst>
                    <a:ext uri="{9D8B030D-6E8A-4147-A177-3AD203B41FA5}">
                      <a16:colId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317285" y="971550"/>
            <a:ext cx="1269515" cy="288092"/>
          </a:xfrm>
          <a:prstGeom prst="rect">
            <a:avLst/>
          </a:prstGeom>
        </p:spPr>
        <p:txBody>
          <a:bodyPr wrap="none">
            <a:spAutoFit/>
          </a:bodyPr>
          <a:lstStyle/>
          <a:p>
            <a:pPr algn="just">
              <a:lnSpc>
                <a:spcPct val="106000"/>
              </a:lnSpc>
              <a:spcAft>
                <a:spcPts val="800"/>
              </a:spcAft>
            </a:pPr>
            <a:r>
              <a:rPr lang="kk-KZ" sz="1200" dirty="0">
                <a:latin typeface="Times New Roman" panose="02020603050405020304" pitchFamily="18" charset="0"/>
                <a:ea typeface="Times New Roman" panose="02020603050405020304" pitchFamily="18" charset="0"/>
                <a:cs typeface="Times New Roman" panose="02020603050405020304" pitchFamily="18" charset="0"/>
              </a:rPr>
              <a:t>Ұсыныстар жоқ.</a:t>
            </a:r>
            <a:endParaRPr lang="ru-RU" sz="1100" dirty="0">
              <a:ea typeface="Calibri" panose="020F0502020204030204" pitchFamily="34"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16674</TotalTime>
  <Words>539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2476</cp:revision>
  <cp:lastPrinted>2021-07-01T07:38:07Z</cp:lastPrinted>
  <dcterms:created xsi:type="dcterms:W3CDTF">2018-03-27T06:03:00Z</dcterms:created>
  <dcterms:modified xsi:type="dcterms:W3CDTF">2022-07-20T09:24:52Z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