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161410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740681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с переходом на юго-западный, южный 9-14 м/с. Температура воздуха ночью 14-16, днём 30-32 тепла.                                                            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на 22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21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Облачно,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9-14, при грозе порывы 18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18-20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14918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2543</cp:revision>
  <cp:lastPrinted>2021-07-01T03:56:27Z</cp:lastPrinted>
  <dcterms:created xsi:type="dcterms:W3CDTF">2018-03-27T06:03:00Z</dcterms:created>
  <dcterms:modified xsi:type="dcterms:W3CDTF">2022-07-20T10:35:39Z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