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75173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201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2594813"/>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21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20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21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Көшпелі бұлтты, жауын-шашынсыз. Жел солтүстік-батыстан оңтүстік-батысқа, оңтүстікке ауысып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22</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22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 өткінші жаңбыр, найзағай.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оңтүстіктен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кезінде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18-20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14813</TotalTime>
  <Words>592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2644</cp:revision>
  <cp:lastPrinted>2021-07-01T03:56:27Z</cp:lastPrinted>
  <dcterms:created xsi:type="dcterms:W3CDTF">2018-03-27T06:03:00Z</dcterms:created>
  <dcterms:modified xsi:type="dcterms:W3CDTF">2022-07-20T10:35:40Z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